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80" r:id="rId4"/>
    <p:sldId id="278" r:id="rId5"/>
    <p:sldId id="276" r:id="rId6"/>
    <p:sldId id="281" r:id="rId7"/>
    <p:sldId id="282" r:id="rId8"/>
    <p:sldId id="284" r:id="rId9"/>
    <p:sldId id="283" r:id="rId10"/>
    <p:sldId id="285" r:id="rId11"/>
    <p:sldId id="286" r:id="rId12"/>
    <p:sldId id="288" r:id="rId13"/>
    <p:sldId id="289" r:id="rId14"/>
    <p:sldId id="290" r:id="rId15"/>
    <p:sldId id="291" r:id="rId16"/>
    <p:sldId id="293" r:id="rId17"/>
    <p:sldId id="294" r:id="rId18"/>
    <p:sldId id="29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33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1F597A2-5D43-4C47-BB86-2AE7D7116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DF6F4-07A2-455F-B73A-EB3B09825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1700808"/>
            <a:ext cx="6419056" cy="4104456"/>
          </a:xfrm>
        </p:spPr>
        <p:txBody>
          <a:bodyPr>
            <a:normAutofit fontScale="90000"/>
          </a:bodyPr>
          <a:lstStyle/>
          <a:p>
            <a:pPr algn="l"/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   </a:t>
            </a:r>
            <a:b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</a:br>
            <a:b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</a:b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   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Встреча с художником.</a:t>
            </a:r>
            <a:b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</a:b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          Фоторепортаж</a:t>
            </a:r>
            <a:b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</a:b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           о   выставке  работ </a:t>
            </a:r>
            <a:b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</a:b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                    Н. Н. Лыкова</a:t>
            </a:r>
            <a:b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</a:b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                      26 января  2021 г.</a:t>
            </a:r>
            <a:b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</a:b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   </a:t>
            </a:r>
            <a:b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</a:br>
            <a:b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</a:b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</a:b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</a:br>
            <a:r>
              <a:rPr lang="ru-RU" dirty="0">
                <a:latin typeface="Times New Roman" panose="02020603050405020304" pitchFamily="18" charset="0"/>
                <a:cs typeface="Arabic Typesetting" panose="03020402040406030203" pitchFamily="66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4217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потолок, человек, пол&#10;&#10;Автоматически созданное описание">
            <a:extLst>
              <a:ext uri="{FF2B5EF4-FFF2-40B4-BE49-F238E27FC236}">
                <a16:creationId xmlns:a16="http://schemas.microsoft.com/office/drawing/2014/main" id="{AB6EF189-FAAD-4DD6-83F1-E33225F738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83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потолок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FA5FCEDC-997E-48E8-9024-0042784AE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потолок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43182F07-B69C-4C9E-A113-F46FF57F65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27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пол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0687265B-7CF9-4F0A-89AF-8E37EBF499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92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к, групп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162FA3AE-B541-472B-8A8F-06E06272F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A6299DF-E877-40C8-AE11-97AF71B62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858218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встрече с художником  ученики</a:t>
            </a:r>
            <a:b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класса </a:t>
            </a:r>
          </a:p>
        </p:txBody>
      </p:sp>
    </p:spTree>
    <p:extLst>
      <p:ext uri="{BB962C8B-B14F-4D97-AF65-F5344CB8AC3E}">
        <p14:creationId xmlns:p14="http://schemas.microsoft.com/office/powerpoint/2010/main" val="1679267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человек, пол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09D5F382-B977-4025-8DA3-629E00C22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74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к, внутренний, пол&#10;&#10;Автоматически созданное описание">
            <a:extLst>
              <a:ext uri="{FF2B5EF4-FFF2-40B4-BE49-F238E27FC236}">
                <a16:creationId xmlns:a16="http://schemas.microsoft.com/office/drawing/2014/main" id="{079C4967-6974-4D12-B488-A377A19CAB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8A743BA-9167-4CC6-BA31-98387BD2F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207424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Девятиклассники слушают, затаив дыхание</a:t>
            </a:r>
          </a:p>
        </p:txBody>
      </p:sp>
    </p:spTree>
    <p:extLst>
      <p:ext uri="{BB962C8B-B14F-4D97-AF65-F5344CB8AC3E}">
        <p14:creationId xmlns:p14="http://schemas.microsoft.com/office/powerpoint/2010/main" val="1355166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к, групп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227A797-27EC-4016-B558-24FDA2D6A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3" y="0"/>
            <a:ext cx="9144000" cy="7118648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6BAC1D8-DDD0-4D8A-9643-8D4A6ABEE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5229200"/>
            <a:ext cx="7128792" cy="1152128"/>
          </a:xfrm>
        </p:spPr>
        <p:txBody>
          <a:bodyPr>
            <a:normAutofit/>
          </a:bodyPr>
          <a:lstStyle/>
          <a:p>
            <a:pPr algn="l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5 класса тоже оказались ценителями  живописи</a:t>
            </a:r>
          </a:p>
        </p:txBody>
      </p:sp>
    </p:spTree>
    <p:extLst>
      <p:ext uri="{BB962C8B-B14F-4D97-AF65-F5344CB8AC3E}">
        <p14:creationId xmlns:p14="http://schemas.microsoft.com/office/powerpoint/2010/main" val="4179325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в позе, групп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E0A422B9-4B70-4333-A969-47900DFEC7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84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514E1A-AF9E-4ADD-82C5-591C55ABA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Изображение выглядит как внутренний, потолок, человек, пол&#10;&#10;Автоматически созданное описание">
            <a:extLst>
              <a:ext uri="{FF2B5EF4-FFF2-40B4-BE49-F238E27FC236}">
                <a16:creationId xmlns:a16="http://schemas.microsoft.com/office/drawing/2014/main" id="{263847F0-768B-4AB7-A48D-8EBBE3C47C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88640"/>
            <a:ext cx="5112568" cy="4320480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утренний, человек, стен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7C0FD6CA-0AD2-40FF-A993-860BFA73F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4764021" cy="3573016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956CA37-6165-4A2A-8E36-07D623BC5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332656"/>
            <a:ext cx="2880320" cy="27363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Николаевич!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спасибо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встречу  с прекрасным!</a:t>
            </a:r>
          </a:p>
        </p:txBody>
      </p:sp>
    </p:spTree>
    <p:extLst>
      <p:ext uri="{BB962C8B-B14F-4D97-AF65-F5344CB8AC3E}">
        <p14:creationId xmlns:p14="http://schemas.microsoft.com/office/powerpoint/2010/main" val="3901270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44E0C2F-A470-4037-B508-FE81139DE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9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человек, внутренний, сте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31AF41E7-F1E3-4004-8B96-9A0A33FAB0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0"/>
            <a:ext cx="4860032" cy="3645024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26BBD904-25BE-4344-A92B-F98A32510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69976"/>
            <a:ext cx="4860032" cy="3645024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6B27FA39-5F18-496F-8B5F-E581616C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74638"/>
            <a:ext cx="3456384" cy="2074242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,которую мы так долго ждали, состоялась 26 января</a:t>
            </a:r>
          </a:p>
        </p:txBody>
      </p:sp>
    </p:spTree>
    <p:extLst>
      <p:ext uri="{BB962C8B-B14F-4D97-AF65-F5344CB8AC3E}">
        <p14:creationId xmlns:p14="http://schemas.microsoft.com/office/powerpoint/2010/main" val="2034479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44E0C2F-A470-4037-B508-FE81139DE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внутренний, потолок, сцена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D80CF8AB-319A-47D2-BF25-66D2C4A26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25" y="0"/>
            <a:ext cx="5244075" cy="393305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человек, внутрен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E7231F0F-1CF1-440F-9720-059A03E856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88078"/>
            <a:ext cx="4579029" cy="3221596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3F62484-52E5-4CFF-AF83-C5CE64863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74638"/>
            <a:ext cx="3360373" cy="2578298"/>
          </a:xfrm>
        </p:spPr>
        <p:txBody>
          <a:bodyPr>
            <a:normAutofit/>
          </a:bodyPr>
          <a:lstStyle/>
          <a:p>
            <a:pPr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               Николаевич 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интересно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рассказал о выставке  картин </a:t>
            </a:r>
          </a:p>
        </p:txBody>
      </p:sp>
    </p:spTree>
    <p:extLst>
      <p:ext uri="{BB962C8B-B14F-4D97-AF65-F5344CB8AC3E}">
        <p14:creationId xmlns:p14="http://schemas.microsoft.com/office/powerpoint/2010/main" val="3966443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44E0C2F-A470-4037-B508-FE81139DE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текст, стена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132FE0DC-1270-4D03-9986-5B0E95473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8117" cy="4221088"/>
          </a:xfrm>
          <a:prstGeom prst="rect">
            <a:avLst/>
          </a:prstGeom>
        </p:spPr>
      </p:pic>
      <p:pic>
        <p:nvPicPr>
          <p:cNvPr id="5" name="Рисунок 4" descr="Изображение выглядит как пол, внутренний, потолок, галерея&#10;&#10;Автоматически созданное описание">
            <a:extLst>
              <a:ext uri="{FF2B5EF4-FFF2-40B4-BE49-F238E27FC236}">
                <a16:creationId xmlns:a16="http://schemas.microsoft.com/office/drawing/2014/main" id="{D830C21D-269C-44FD-AD91-A98E2B311E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82" y="2204864"/>
            <a:ext cx="5628117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37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44E0C2F-A470-4037-B508-FE81139DE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внутренний, человек, потолок, пол&#10;&#10;Автоматически созданное описание">
            <a:extLst>
              <a:ext uri="{FF2B5EF4-FFF2-40B4-BE49-F238E27FC236}">
                <a16:creationId xmlns:a16="http://schemas.microsoft.com/office/drawing/2014/main" id="{F59C3828-976B-42A9-B9CF-B80F20610F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65"/>
            <a:ext cx="9144000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00BB199-743D-400A-8A0A-C79448234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74638"/>
            <a:ext cx="7344816" cy="1143000"/>
          </a:xfrm>
        </p:spPr>
        <p:txBody>
          <a:bodyPr>
            <a:noAutofit/>
          </a:bodyPr>
          <a:lstStyle/>
          <a:p>
            <a:pPr algn="l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живописи можно  говорить бесконечно</a:t>
            </a:r>
          </a:p>
        </p:txBody>
      </p:sp>
    </p:spTree>
    <p:extLst>
      <p:ext uri="{BB962C8B-B14F-4D97-AF65-F5344CB8AC3E}">
        <p14:creationId xmlns:p14="http://schemas.microsoft.com/office/powerpoint/2010/main" val="415238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внутренний, пол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F734699F-A464-4294-9E13-4333B2B4A1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99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внутренний, стоит, старший&#10;&#10;Автоматически созданное описание">
            <a:extLst>
              <a:ext uri="{FF2B5EF4-FFF2-40B4-BE49-F238E27FC236}">
                <a16:creationId xmlns:a16="http://schemas.microsoft.com/office/drawing/2014/main" id="{7E17F835-A866-4004-AEF0-A446FB2AAF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02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в позе, групп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3FC9169-E2CC-48B0-A74B-69FDFBE9B6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41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стена, человек, пол&#10;&#10;Автоматически созданное описание">
            <a:extLst>
              <a:ext uri="{FF2B5EF4-FFF2-40B4-BE49-F238E27FC236}">
                <a16:creationId xmlns:a16="http://schemas.microsoft.com/office/drawing/2014/main" id="{B45B4119-E2B7-4C18-A284-614501F647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393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95</Words>
  <Application>Microsoft Office PowerPoint</Application>
  <PresentationFormat>Экран (4:3)</PresentationFormat>
  <Paragraphs>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         Встреча с художником.           Фоторепортаж            о   выставке  работ                      Н. Н. Лыкова                       26 января  2021 г.         </vt:lpstr>
      <vt:lpstr>Встреча ,которую мы так долго ждали, состоялась 26 января</vt:lpstr>
      <vt:lpstr>Николай                Николаевич   очень интересно рассказал о выставке  картин </vt:lpstr>
      <vt:lpstr>Презентация PowerPoint</vt:lpstr>
      <vt:lpstr>О живописи можно  говорить бесконечно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встрече с художником  ученики 8 класса </vt:lpstr>
      <vt:lpstr>Презентация PowerPoint</vt:lpstr>
      <vt:lpstr>Девятиклассники слушают, затаив дыхание</vt:lpstr>
      <vt:lpstr>Ученики 5 класса тоже оказались ценителями  живописи</vt:lpstr>
      <vt:lpstr>Презентация PowerPoint</vt:lpstr>
      <vt:lpstr>Николай Николаевич! Большое спасибо за встречу  с прекрасным!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Встреча с художником.           Фоторепортаж            о   выставке  работ                      Н. Н. Лыкова                       26 января  2021 г.         </dc:title>
  <dc:creator>User</dc:creator>
  <cp:lastModifiedBy>User</cp:lastModifiedBy>
  <cp:revision>2</cp:revision>
  <dcterms:created xsi:type="dcterms:W3CDTF">2021-02-14T17:44:05Z</dcterms:created>
  <dcterms:modified xsi:type="dcterms:W3CDTF">2021-02-14T18:38:55Z</dcterms:modified>
</cp:coreProperties>
</file>